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70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877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29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446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83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831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275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21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138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4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54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AA725-1059-4746-ACCC-56A076768DE1}" type="datetimeFigureOut">
              <a:rPr lang="hr-HR" smtClean="0"/>
              <a:t>11.3.2015.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C2BC6-8B32-4FF1-AA4C-D763EC387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74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555776" y="5445224"/>
            <a:ext cx="6400800" cy="1263324"/>
          </a:xfrm>
        </p:spPr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Ivan Vrsalović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Toni Duvnjak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915816" y="2780928"/>
            <a:ext cx="4680520" cy="258532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KVIZ O SIGURNIJEM INTERNETU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Slikovni rezultat za SIGURNIJI INTER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813256"/>
            <a:ext cx="102141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8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Nepoznata osoba ti pošalje zahtjev za prijateljstvo na </a:t>
            </a:r>
            <a:r>
              <a:rPr lang="hr-HR" dirty="0" err="1" smtClean="0"/>
              <a:t>facebooku</a:t>
            </a:r>
            <a:r>
              <a:rPr lang="hr-HR" dirty="0" smtClean="0"/>
              <a:t>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Što bi ti uradio:</a:t>
            </a:r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Prihvatio bih zahtjev.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Odbio bih zahtjev.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Savjetovao bih se sa roditeljima.</a:t>
            </a:r>
            <a:endParaRPr lang="hr-HR" dirty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7236296" y="5229200"/>
            <a:ext cx="1728192" cy="143440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460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sz="3200" dirty="0" smtClean="0"/>
              <a:t>Nepoznata osoba: Daj mi e-mail i lozinku.</a:t>
            </a:r>
            <a:br>
              <a:rPr lang="hr-HR" sz="3200" dirty="0" smtClean="0"/>
            </a:br>
            <a:r>
              <a:rPr lang="hr-HR" sz="3200" dirty="0" smtClean="0"/>
              <a:t>                                  Daj mi svoju adresu stanovanja.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Josip: Dobro,poslat ću ti preko poruke.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Je li Josip ispravno postupio?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sz="7200" dirty="0" smtClean="0"/>
              <a:t>   </a:t>
            </a:r>
            <a:r>
              <a:rPr lang="hr-HR" sz="7200" dirty="0" smtClean="0">
                <a:hlinkClick r:id="rId2" action="ppaction://hlinksldjump"/>
              </a:rPr>
              <a:t>DA</a:t>
            </a:r>
            <a:r>
              <a:rPr lang="hr-HR" dirty="0" smtClean="0"/>
              <a:t>                                       </a:t>
            </a:r>
            <a:r>
              <a:rPr lang="hr-HR" sz="7200" dirty="0" smtClean="0">
                <a:hlinkClick r:id="rId3" action="ppaction://hlinksldjump"/>
              </a:rPr>
              <a:t>NE</a:t>
            </a:r>
            <a:endParaRPr lang="hr-HR" sz="7200" dirty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7164288" y="5229200"/>
            <a:ext cx="1800200" cy="15121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8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Ako te nepoznata osoba,koju si upoznao preko </a:t>
            </a:r>
            <a:r>
              <a:rPr lang="hr-HR" dirty="0" err="1" smtClean="0"/>
              <a:t>facebooka</a:t>
            </a:r>
            <a:r>
              <a:rPr lang="hr-HR" dirty="0" smtClean="0"/>
              <a:t>,pozove da izađeš van,što ćeš ti uraditi?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Izaći ću van. Što se loše može dogoditi.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Neću izaći van zato što ne poznajem tu osobu.</a:t>
            </a:r>
            <a:endParaRPr lang="hr-HR" dirty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5796136" y="4725144"/>
            <a:ext cx="1440160" cy="144016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67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200" dirty="0" smtClean="0"/>
              <a:t>Neka osoba ti je poslala zlonamjernu poruku.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Ti ćeš:</a:t>
            </a:r>
          </a:p>
          <a:p>
            <a:pPr marL="0" indent="0">
              <a:buNone/>
            </a:pPr>
            <a:r>
              <a:rPr lang="hr-HR" dirty="0" smtClean="0"/>
              <a:t>a) </a:t>
            </a:r>
            <a:r>
              <a:rPr lang="hr-HR" dirty="0" smtClean="0">
                <a:hlinkClick r:id="rId2" action="ppaction://hlinksldjump"/>
              </a:rPr>
              <a:t>Odgovoriti na tu poruku.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hlinkClick r:id="rId2" action="ppaction://hlinksldjump"/>
              </a:rPr>
              <a:t>b) Ignorirati je.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>
                <a:hlinkClick r:id="rId3" action="ppaction://hlinksldjump"/>
              </a:rPr>
              <a:t>c) Pitati neku odraslu osobu za savjet.</a:t>
            </a:r>
            <a:endParaRPr lang="hr-HR" dirty="0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6444208" y="4869160"/>
            <a:ext cx="1584176" cy="151216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7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910" y="0"/>
            <a:ext cx="9022632" cy="6890677"/>
          </a:xfrm>
        </p:spPr>
      </p:pic>
    </p:spTree>
    <p:extLst>
      <p:ext uri="{BB962C8B-B14F-4D97-AF65-F5344CB8AC3E}">
        <p14:creationId xmlns:p14="http://schemas.microsoft.com/office/powerpoint/2010/main" val="417933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7200" b="1" u="sng" dirty="0" smtClean="0">
                <a:solidFill>
                  <a:srgbClr val="FF0000"/>
                </a:solidFill>
              </a:rPr>
              <a:t>TOČNO</a:t>
            </a:r>
            <a:endParaRPr lang="hr-HR" sz="7200" b="1" u="sng" dirty="0">
              <a:solidFill>
                <a:srgbClr val="FF0000"/>
              </a:solidFill>
            </a:endParaRPr>
          </a:p>
        </p:txBody>
      </p:sp>
      <p:sp>
        <p:nvSpPr>
          <p:cNvPr id="4" name="Akcijski gumb: Povratak 3">
            <a:hlinkClick r:id="" action="ppaction://hlinkshowjump?jump=lastslideviewed" highlightClick="1"/>
          </p:cNvPr>
          <p:cNvSpPr/>
          <p:nvPr/>
        </p:nvSpPr>
        <p:spPr>
          <a:xfrm>
            <a:off x="3131840" y="4221088"/>
            <a:ext cx="1440160" cy="13681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395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7200" b="1" u="sng" dirty="0" smtClean="0">
                <a:solidFill>
                  <a:srgbClr val="FF0000"/>
                </a:solidFill>
              </a:rPr>
              <a:t>NETOČNO</a:t>
            </a:r>
            <a:endParaRPr lang="hr-HR" sz="7200" b="1" u="sng" dirty="0">
              <a:solidFill>
                <a:srgbClr val="FF0000"/>
              </a:solidFill>
            </a:endParaRPr>
          </a:p>
        </p:txBody>
      </p:sp>
      <p:sp>
        <p:nvSpPr>
          <p:cNvPr id="4" name="Akcijski gumb: Povratak 3">
            <a:hlinkClick r:id="" action="ppaction://hlinkshowjump?jump=lastslideviewed" highlightClick="1"/>
          </p:cNvPr>
          <p:cNvSpPr/>
          <p:nvPr/>
        </p:nvSpPr>
        <p:spPr>
          <a:xfrm>
            <a:off x="2771800" y="4005064"/>
            <a:ext cx="1656184" cy="151216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262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132</Words>
  <Application>Microsoft Office PowerPoint</Application>
  <PresentationFormat>Prikaz na zaslonu (4:3)</PresentationFormat>
  <Paragraphs>26</Paragraphs>
  <Slides>8</Slides>
  <Notes>0</Notes>
  <HiddenSlides>2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Tema sustava Office</vt:lpstr>
      <vt:lpstr>PowerPointova prezentacija</vt:lpstr>
      <vt:lpstr>Nepoznata osoba ti pošalje zahtjev za prijateljstvo na facebooku. </vt:lpstr>
      <vt:lpstr>Nepoznata osoba: Daj mi e-mail i lozinku.                                   Daj mi svoju adresu stanovanja.</vt:lpstr>
      <vt:lpstr>Ako te nepoznata osoba,koju si upoznao preko facebooka,pozove da izađeš van,što ćeš ti uraditi?</vt:lpstr>
      <vt:lpstr>Neka osoba ti je poslala zlonamjernu poruku.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Sandra</cp:lastModifiedBy>
  <cp:revision>7</cp:revision>
  <dcterms:created xsi:type="dcterms:W3CDTF">2015-02-12T13:54:49Z</dcterms:created>
  <dcterms:modified xsi:type="dcterms:W3CDTF">2015-03-11T16:07:43Z</dcterms:modified>
</cp:coreProperties>
</file>