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B04C-3E63-4C14-8519-D5FBD696CFDE}" type="datetimeFigureOut">
              <a:rPr lang="hr-HR" smtClean="0"/>
              <a:t>16.2.2018.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9532-809C-4869-A92E-38DCC6F9851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B04C-3E63-4C14-8519-D5FBD696CFDE}" type="datetimeFigureOut">
              <a:rPr lang="hr-HR" smtClean="0"/>
              <a:t>16.2.2018.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9532-809C-4869-A92E-38DCC6F9851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B04C-3E63-4C14-8519-D5FBD696CFDE}" type="datetimeFigureOut">
              <a:rPr lang="hr-HR" smtClean="0"/>
              <a:t>16.2.2018.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9532-809C-4869-A92E-38DCC6F9851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B04C-3E63-4C14-8519-D5FBD696CFDE}" type="datetimeFigureOut">
              <a:rPr lang="hr-HR" smtClean="0"/>
              <a:t>16.2.2018.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9532-809C-4869-A92E-38DCC6F9851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B04C-3E63-4C14-8519-D5FBD696CFDE}" type="datetimeFigureOut">
              <a:rPr lang="hr-HR" smtClean="0"/>
              <a:t>16.2.2018.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9532-809C-4869-A92E-38DCC6F9851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B04C-3E63-4C14-8519-D5FBD696CFDE}" type="datetimeFigureOut">
              <a:rPr lang="hr-HR" smtClean="0"/>
              <a:t>16.2.2018.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9532-809C-4869-A92E-38DCC6F9851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B04C-3E63-4C14-8519-D5FBD696CFDE}" type="datetimeFigureOut">
              <a:rPr lang="hr-HR" smtClean="0"/>
              <a:t>16.2.2018.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9532-809C-4869-A92E-38DCC6F9851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B04C-3E63-4C14-8519-D5FBD696CFDE}" type="datetimeFigureOut">
              <a:rPr lang="hr-HR" smtClean="0"/>
              <a:t>16.2.2018.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9532-809C-4869-A92E-38DCC6F9851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B04C-3E63-4C14-8519-D5FBD696CFDE}" type="datetimeFigureOut">
              <a:rPr lang="hr-HR" smtClean="0"/>
              <a:t>16.2.2018.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9532-809C-4869-A92E-38DCC6F9851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B04C-3E63-4C14-8519-D5FBD696CFDE}" type="datetimeFigureOut">
              <a:rPr lang="hr-HR" smtClean="0"/>
              <a:t>16.2.2018.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39532-809C-4869-A92E-38DCC6F98510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B04C-3E63-4C14-8519-D5FBD696CFDE}" type="datetimeFigureOut">
              <a:rPr lang="hr-HR" smtClean="0"/>
              <a:t>16.2.2018.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F39532-809C-4869-A92E-38DCC6F98510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2F39532-809C-4869-A92E-38DCC6F98510}" type="slidenum">
              <a:rPr lang="hr-HR" smtClean="0"/>
              <a:t>‹#›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791B04C-3E63-4C14-8519-D5FBD696CFDE}" type="datetimeFigureOut">
              <a:rPr lang="hr-HR" smtClean="0"/>
              <a:t>16.2.2018.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23528" y="1484784"/>
            <a:ext cx="7543800" cy="1297831"/>
          </a:xfrm>
        </p:spPr>
        <p:txBody>
          <a:bodyPr/>
          <a:lstStyle/>
          <a:p>
            <a:pPr algn="r"/>
            <a:r>
              <a:rPr lang="hr-HR" sz="8000" dirty="0" smtClean="0"/>
              <a:t>Valentinovo</a:t>
            </a:r>
            <a:endParaRPr lang="hr-HR" sz="8000" dirty="0"/>
          </a:p>
        </p:txBody>
      </p:sp>
      <p:sp>
        <p:nvSpPr>
          <p:cNvPr id="6" name="Podnaslov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Dan ljubavi </a:t>
            </a: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212976"/>
            <a:ext cx="5131404" cy="3198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48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</a:t>
            </a:r>
            <a:r>
              <a:rPr lang="hr-HR" dirty="0" smtClean="0"/>
              <a:t>to je </a:t>
            </a:r>
            <a:r>
              <a:rPr lang="hr-HR" dirty="0" err="1" smtClean="0"/>
              <a:t>valentinovo</a:t>
            </a:r>
            <a:r>
              <a:rPr lang="hr-HR" dirty="0" smtClean="0"/>
              <a:t>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4978896" cy="3268960"/>
          </a:xfrm>
        </p:spPr>
        <p:txBody>
          <a:bodyPr/>
          <a:lstStyle/>
          <a:p>
            <a:r>
              <a:rPr lang="hr-HR" dirty="0"/>
              <a:t>Valentinovo ili Dan sv. Valentina </a:t>
            </a:r>
            <a:r>
              <a:rPr lang="hr-HR" dirty="0" err="1" smtClean="0"/>
              <a:t>spomendan</a:t>
            </a:r>
            <a:r>
              <a:rPr lang="hr-HR" dirty="0" smtClean="0"/>
              <a:t> </a:t>
            </a:r>
            <a:r>
              <a:rPr lang="hr-HR" dirty="0"/>
              <a:t>je na sv. Valentina koji se obilježava 14. veljače. Taj dan se obilježava i kao Dan zaljubljenih.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54452"/>
            <a:ext cx="3720413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458308"/>
            <a:ext cx="2816411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071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Čestitke za </a:t>
            </a:r>
            <a:r>
              <a:rPr lang="hr-HR" dirty="0" err="1" smtClean="0"/>
              <a:t>valentinovo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7427168" cy="4800600"/>
          </a:xfrm>
        </p:spPr>
        <p:txBody>
          <a:bodyPr/>
          <a:lstStyle/>
          <a:p>
            <a:r>
              <a:rPr lang="hr-HR" dirty="0"/>
              <a:t> Simbol je Valentinova i </a:t>
            </a:r>
            <a:r>
              <a:rPr lang="hr-HR" dirty="0" err="1" smtClean="0"/>
              <a:t>Kupid</a:t>
            </a:r>
            <a:r>
              <a:rPr lang="hr-HR" dirty="0" smtClean="0"/>
              <a:t>, </a:t>
            </a:r>
            <a:r>
              <a:rPr lang="hr-HR" dirty="0"/>
              <a:t>starorimski bog ljubavi. Često se prikazuje kako drži luk i strijelu jer se vjeruje da se onaj koga on pogodi svojom čarobnom strelicom odmah zaljubi. Svake se godine za Valentinovo pošalje oko milijardu čestitaka, a nešto više pošalje se jedino za Božić. Valentinovo je, uz Majčin dan, dan i kada se kupuje najviše cvijeća. Svake godine djevojke i žene širom svijeta na Valentinovo zajedno dobiju oko 50 milijuna ruža.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221088"/>
            <a:ext cx="2088232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082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r-HR" dirty="0" smtClean="0"/>
              <a:t>Valentinovo</a:t>
            </a:r>
            <a:endParaRPr lang="hr-HR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365104"/>
            <a:ext cx="4341270" cy="2307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4350715" cy="289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886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Citati za </a:t>
            </a:r>
            <a:r>
              <a:rPr lang="hr-HR" dirty="0" err="1" smtClean="0"/>
              <a:t>valentinovo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7211144" cy="4800600"/>
          </a:xfrm>
        </p:spPr>
        <p:txBody>
          <a:bodyPr/>
          <a:lstStyle/>
          <a:p>
            <a:pPr marL="114300" indent="0">
              <a:buNone/>
            </a:pPr>
            <a:r>
              <a:rPr lang="hr-HR" dirty="0" smtClean="0"/>
              <a:t>Večeras </a:t>
            </a:r>
            <a:r>
              <a:rPr lang="hr-HR" dirty="0"/>
              <a:t>je jedna osoba sama i društvo joj pravi nebeska tama, večeras zvijezda sja samo za nju, večeras je tužna jer ti nisi tu! Volim te! </a:t>
            </a:r>
          </a:p>
        </p:txBody>
      </p:sp>
      <p:sp>
        <p:nvSpPr>
          <p:cNvPr id="5" name="Pravokutnik 4"/>
          <p:cNvSpPr/>
          <p:nvPr/>
        </p:nvSpPr>
        <p:spPr>
          <a:xfrm>
            <a:off x="523778" y="3933056"/>
            <a:ext cx="6768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Kad nas tisuće kilometara razdvoje i kad najmanje misliš na mene, moje oči gledaju u daljinu i traže samo tebe.</a:t>
            </a:r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631790" y="2924944"/>
            <a:ext cx="6552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dirty="0" smtClean="0"/>
              <a:t>Sinoć sam dobio poruku od neba. Bogovi su se žalili da im je pobjegao najljepši anđeo. Ne brini, nisam te odao! 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558774" y="4797152"/>
            <a:ext cx="6625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V</a:t>
            </a:r>
            <a:r>
              <a:rPr lang="hr-HR" dirty="0" smtClean="0"/>
              <a:t>olim tebe i tebe hoću, o tebi sanjam i danju i noću, kao da si stigla iz neke priče jer svi moji snovi na tebe liče. Volim te!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1613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Matea </a:t>
            </a:r>
            <a:r>
              <a:rPr lang="hr-HR" dirty="0" err="1" smtClean="0"/>
              <a:t>Akrapovic</a:t>
            </a:r>
            <a:r>
              <a:rPr lang="hr-HR" dirty="0" smtClean="0"/>
              <a:t> 6.b 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44564">
            <a:off x="666804" y="1907907"/>
            <a:ext cx="4150387" cy="1918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05729">
            <a:off x="5256847" y="1844825"/>
            <a:ext cx="2745655" cy="2056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09571">
            <a:off x="4036936" y="4141768"/>
            <a:ext cx="2247900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311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usjednost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sjednost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42</TotalTime>
  <Words>238</Words>
  <Application>Microsoft Office PowerPoint</Application>
  <PresentationFormat>Prikaz na zaslonu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Susjednost</vt:lpstr>
      <vt:lpstr>Valentinovo</vt:lpstr>
      <vt:lpstr>Što je valentinovo?</vt:lpstr>
      <vt:lpstr>Čestitke za valentinovo</vt:lpstr>
      <vt:lpstr>Valentinovo</vt:lpstr>
      <vt:lpstr>Citati za valentinovo</vt:lpstr>
      <vt:lpstr>Matea Akrapovic 6.b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valentinovo</dc:title>
  <dc:creator>Učenik</dc:creator>
  <cp:lastModifiedBy>Zbornica</cp:lastModifiedBy>
  <cp:revision>7</cp:revision>
  <dcterms:created xsi:type="dcterms:W3CDTF">2018-02-12T09:39:07Z</dcterms:created>
  <dcterms:modified xsi:type="dcterms:W3CDTF">2018-02-16T10:43:36Z</dcterms:modified>
</cp:coreProperties>
</file>