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>
      <p:cViewPr>
        <p:scale>
          <a:sx n="50" d="100"/>
          <a:sy n="50" d="100"/>
        </p:scale>
        <p:origin x="-1758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0CBEE5-8E0B-4A46-B95A-86FEFF1E2FEF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0F1DAD6-A9E1-44ED-BFDA-9A6E69E633B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848600" cy="19272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dirty="0" smtClean="0"/>
              <a:t>VALENTINOVO</a:t>
            </a:r>
            <a:endParaRPr lang="hr-HR" dirty="0"/>
          </a:p>
        </p:txBody>
      </p:sp>
      <p:pic>
        <p:nvPicPr>
          <p:cNvPr id="4" name="Rezervirano mjesto sadržaj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8188">
            <a:off x="2918472" y="3763019"/>
            <a:ext cx="3530855" cy="28028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041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TO VALENTINOVO?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>
                <a:latin typeface="Berlin Sans FB Demi" pitchFamily="34" charset="0"/>
              </a:rPr>
              <a:t>Valentinovo ili Dan sv. Valentina spomendan je na sv. Valentina koji se obilježava 14. veljače. Taj dan se obilježava i kao Dan zaljubljenih</a:t>
            </a:r>
            <a:r>
              <a:rPr lang="hr-HR" dirty="0"/>
              <a:t>.</a:t>
            </a: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863" y="3029022"/>
            <a:ext cx="2675273" cy="20064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094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SV. VALENTIN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Berlin Sans FB" pitchFamily="34" charset="0"/>
              </a:rPr>
              <a:t>Valentinovo je dobilo ime po sv. Valentinu, zaštitniku zaljubljenih, koji je bio episkop i mučenik, a živio je u 3. vijeku. Pogubljen je 269. godine odrubljivanjem glave u doba kad je Rimskim carstvom vladao car Klaudije II.</a:t>
            </a: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36912"/>
            <a:ext cx="1638300" cy="2781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isometricOffAxis1Righ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957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ČESTITKA ZA VALENTINOVO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Berlin Sans FB" pitchFamily="34" charset="0"/>
              </a:rPr>
              <a:t>Najstariju čestitku za Valentinovo napisao je francuski vojvoda Karlo Orleanski. Namjenio ju je svojoj supruzi dok je bio u zatočeništvu u Engleskoj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0314">
            <a:off x="5364088" y="2276872"/>
            <a:ext cx="2520696" cy="25206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734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SIMBOLI VALENTINOVA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>
                <a:latin typeface="Berlin Sans FB" pitchFamily="34" charset="0"/>
              </a:rPr>
              <a:t>1. Simbol </a:t>
            </a:r>
            <a:r>
              <a:rPr lang="hr-HR" dirty="0" smtClean="0">
                <a:latin typeface="Berlin Sans FB" pitchFamily="34" charset="0"/>
              </a:rPr>
              <a:t>srca</a:t>
            </a:r>
          </a:p>
          <a:p>
            <a:r>
              <a:rPr lang="hr-HR" dirty="0">
                <a:latin typeface="Berlin Sans FB" pitchFamily="34" charset="0"/>
              </a:rPr>
              <a:t>2. Crvena </a:t>
            </a:r>
            <a:r>
              <a:rPr lang="hr-HR" dirty="0" smtClean="0">
                <a:latin typeface="Berlin Sans FB" pitchFamily="34" charset="0"/>
              </a:rPr>
              <a:t>ruža</a:t>
            </a:r>
          </a:p>
          <a:p>
            <a:r>
              <a:rPr lang="hr-HR" dirty="0">
                <a:latin typeface="Berlin Sans FB" pitchFamily="34" charset="0"/>
              </a:rPr>
              <a:t>3. Simbol </a:t>
            </a:r>
            <a:r>
              <a:rPr lang="hr-HR" dirty="0" smtClean="0">
                <a:latin typeface="Berlin Sans FB" pitchFamily="34" charset="0"/>
              </a:rPr>
              <a:t>zaljubljenih ptičica</a:t>
            </a:r>
          </a:p>
          <a:p>
            <a:r>
              <a:rPr lang="hr-HR" dirty="0">
                <a:latin typeface="Berlin Sans FB" pitchFamily="34" charset="0"/>
              </a:rPr>
              <a:t>4. </a:t>
            </a:r>
            <a:r>
              <a:rPr lang="hr-HR" dirty="0" smtClean="0">
                <a:latin typeface="Berlin Sans FB" pitchFamily="34" charset="0"/>
              </a:rPr>
              <a:t>Kupid</a:t>
            </a:r>
          </a:p>
          <a:p>
            <a:r>
              <a:rPr lang="hr-HR" dirty="0">
                <a:latin typeface="Berlin Sans FB" pitchFamily="34" charset="0"/>
              </a:rPr>
              <a:t>5. Simbol ljubavnih čvorova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594">
            <a:off x="4644008" y="249289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403533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KUPID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8188">
            <a:off x="614215" y="2394866"/>
            <a:ext cx="3530855" cy="28028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Svima dobro znan kao maleni vrckasti dječačić s krilima, prema rimskoj mitologiji sin božice ljubavi, požude Venere. Svojim strelicama koje imaju magičnu moć, "pogođenu" osobu istog trena čini zaljubljenom, i to u baš onu osobu koju je tog trena vidio! Njegov pandan u grčkoj mitologiji naziva se Eros</a:t>
            </a:r>
            <a:r>
              <a:rPr lang="hr-HR" dirty="0" smtClean="0">
                <a:latin typeface="Berlin Sans FB" pitchFamily="34" charset="0"/>
              </a:rPr>
              <a:t>-</a:t>
            </a:r>
            <a:r>
              <a:rPr lang="vi-VN" dirty="0" smtClean="0"/>
              <a:t>bog erotične ljubavi, a njegovo je latinsko ime Amor (=ljubav)</a:t>
            </a:r>
            <a:endParaRPr lang="hr-HR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2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HVALA NA PAŽNJI</a:t>
            </a:r>
            <a:endParaRPr lang="hr-HR" dirty="0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7346">
            <a:off x="901524" y="1673225"/>
            <a:ext cx="3149951" cy="4718050"/>
          </a:xfrm>
        </p:spPr>
      </p:pic>
      <p:pic>
        <p:nvPicPr>
          <p:cNvPr id="10" name="Rezervirano mjesto sadržaja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1413">
            <a:off x="4648200" y="2784056"/>
            <a:ext cx="4038600" cy="2496387"/>
          </a:xfrm>
        </p:spPr>
      </p:pic>
      <p:sp>
        <p:nvSpPr>
          <p:cNvPr id="11" name="TekstniOkvir 10"/>
          <p:cNvSpPr txBox="1"/>
          <p:nvPr/>
        </p:nvSpPr>
        <p:spPr>
          <a:xfrm>
            <a:off x="6300192" y="630932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LANA PLEŠTINA 6.A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09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Prilagođeno 2">
      <a:dk1>
        <a:sysClr val="windowText" lastClr="000000"/>
      </a:dk1>
      <a:lt1>
        <a:sysClr val="window" lastClr="FFFFFF"/>
      </a:lt1>
      <a:dk2>
        <a:srgbClr val="E61ECE"/>
      </a:dk2>
      <a:lt2>
        <a:srgbClr val="F4E7ED"/>
      </a:lt2>
      <a:accent1>
        <a:srgbClr val="E61ECE"/>
      </a:accent1>
      <a:accent2>
        <a:srgbClr val="E61ECE"/>
      </a:accent2>
      <a:accent3>
        <a:srgbClr val="E61ECE"/>
      </a:accent3>
      <a:accent4>
        <a:srgbClr val="E61ECE"/>
      </a:accent4>
      <a:accent5>
        <a:srgbClr val="E61ECE"/>
      </a:accent5>
      <a:accent6>
        <a:srgbClr val="E61ECE"/>
      </a:accent6>
      <a:hlink>
        <a:srgbClr val="E61ECE"/>
      </a:hlink>
      <a:folHlink>
        <a:srgbClr val="E61ECE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</TotalTime>
  <Words>209</Words>
  <Application>Microsoft Office PowerPoint</Application>
  <PresentationFormat>Prikaz na zaslonu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Jasnoća</vt:lpstr>
      <vt:lpstr>VALENTINOVO</vt:lpstr>
      <vt:lpstr>ŠTO JE TO VALENTINOVO?</vt:lpstr>
      <vt:lpstr>SV. VALENTIN </vt:lpstr>
      <vt:lpstr>ČESTITKA ZA VALENTINOVO</vt:lpstr>
      <vt:lpstr>SIMBOLI VALENTINOVA</vt:lpstr>
      <vt:lpstr>KUPID</vt:lpstr>
      <vt:lpstr>            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VALENTINOVO</dc:title>
  <dc:creator>Učenik</dc:creator>
  <cp:lastModifiedBy>Zbornica</cp:lastModifiedBy>
  <cp:revision>7</cp:revision>
  <dcterms:created xsi:type="dcterms:W3CDTF">2018-02-12T09:39:13Z</dcterms:created>
  <dcterms:modified xsi:type="dcterms:W3CDTF">2018-02-16T10:55:27Z</dcterms:modified>
</cp:coreProperties>
</file>