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Calibri" pitchFamily="34" charset="0"/>
              </a:endParaRPr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Calibri" pitchFamily="34" charset="0"/>
              </a:endParaRPr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Calibri" pitchFamily="34" charset="0"/>
              </a:endParaRPr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Calibri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6FFE38-E8E7-4E3C-8E13-E91C58A6CF7A}" type="datetimeFigureOut">
              <a:rPr lang="hr-HR" smtClean="0"/>
              <a:t>16.2.2018.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80866A-58CC-4DEA-AC22-76C3185524C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Calibri" pitchFamily="34" charset="0"/>
            </a:endParaRPr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Calibri" pitchFamily="34" charset="0"/>
            </a:endParaRPr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Calibri" pitchFamily="34" charset="0"/>
            </a:endParaRPr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Calibri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Calibri" pitchFamily="34" charset="0"/>
            </a:endParaRPr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Calibri" pitchFamily="34" charset="0"/>
            </a:endParaRPr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Calibri" pitchFamily="34" charset="0"/>
            </a:endParaRPr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dirty="0" smtClean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Uredite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B26FFE38-E8E7-4E3C-8E13-E91C58A6CF7A}" type="datetimeFigureOut">
              <a:rPr lang="hr-HR" smtClean="0"/>
              <a:pPr/>
              <a:t>16.2.2018.</a:t>
            </a:fld>
            <a:endParaRPr lang="hr-HR" dirty="0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endParaRPr lang="hr-HR" dirty="0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Calibri" pitchFamily="34" charset="0"/>
              </a:defRPr>
            </a:lvl1pPr>
            <a:extLst/>
          </a:lstStyle>
          <a:p>
            <a:fld id="{C980866A-58CC-4DEA-AC22-76C3185524CD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5xX1o2v14Z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VALENTINOVO</a:t>
            </a:r>
            <a:endParaRPr lang="hr-HR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CUKROV 6.B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5429">
            <a:off x="336678" y="1173963"/>
            <a:ext cx="450241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03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Rezervirano mjesto sadržaja 1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97919"/>
            <a:ext cx="4038600" cy="2692400"/>
          </a:xfrm>
        </p:spPr>
      </p:pic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Valentinovo ili Dan sv. Valentina </a:t>
            </a:r>
            <a:r>
              <a:rPr lang="hr-HR" dirty="0" err="1"/>
              <a:t>spomendan</a:t>
            </a:r>
            <a:r>
              <a:rPr lang="hr-HR" dirty="0"/>
              <a:t> je na sv. Valentina koji se obilježava 14. veljače. Taj dan se obilježava i kao Dan zaljubljenih.</a:t>
            </a:r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>
          <a:xfrm>
            <a:off x="903390" y="260648"/>
            <a:ext cx="8229600" cy="1143000"/>
          </a:xfrm>
        </p:spPr>
        <p:txBody>
          <a:bodyPr>
            <a:normAutofit/>
          </a:bodyPr>
          <a:lstStyle/>
          <a:p>
            <a:r>
              <a:rPr lang="hr-HR" sz="4110" u="dashLongHeavy" cap="small" dirty="0" smtClean="0">
                <a:solidFill>
                  <a:schemeClr val="bg2">
                    <a:lumMod val="60000"/>
                    <a:lumOff val="40000"/>
                  </a:schemeClr>
                </a:solidFill>
                <a:uFill>
                  <a:solidFill>
                    <a:schemeClr val="bg2">
                      <a:lumMod val="60000"/>
                      <a:lumOff val="40000"/>
                    </a:schemeClr>
                  </a:solidFill>
                </a:uFill>
              </a:rPr>
              <a:t>VALENTINOVO</a:t>
            </a:r>
            <a:endParaRPr lang="hr-HR" sz="4110" u="dashLongHeavy" cap="small" dirty="0">
              <a:solidFill>
                <a:schemeClr val="bg2">
                  <a:lumMod val="60000"/>
                  <a:lumOff val="40000"/>
                </a:schemeClr>
              </a:solidFill>
              <a:uFill>
                <a:solidFill>
                  <a:schemeClr val="bg2">
                    <a:lumMod val="60000"/>
                    <a:lumOff val="40000"/>
                  </a:schemeClr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3579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DAN ZALJUBLJENIH</a:t>
            </a:r>
            <a:endParaRPr lang="hr-HR" dirty="0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1"/>
          </p:nvPr>
        </p:nvSpPr>
        <p:spPr>
          <a:xfrm>
            <a:off x="395536" y="5373216"/>
            <a:ext cx="4040188" cy="762000"/>
          </a:xfrm>
        </p:spPr>
        <p:txBody>
          <a:bodyPr/>
          <a:lstStyle/>
          <a:p>
            <a:r>
              <a:rPr lang="hr-HR" dirty="0" smtClean="0"/>
              <a:t>I LOVE YOU</a:t>
            </a:r>
            <a:endParaRPr lang="hr-HR" dirty="0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/>
              <a:t>VALENTINES DAY</a:t>
            </a:r>
            <a:endParaRPr lang="hr-HR" dirty="0"/>
          </a:p>
        </p:txBody>
      </p:sp>
      <p:pic>
        <p:nvPicPr>
          <p:cNvPr id="10" name="Rezervirano mjesto sadržaja 9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3860918" cy="2413074"/>
          </a:xfrm>
        </p:spPr>
      </p:pic>
      <p:pic>
        <p:nvPicPr>
          <p:cNvPr id="11" name="Rezervirano mjesto sadržaja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060848"/>
            <a:ext cx="3812225" cy="2375930"/>
          </a:xfrm>
        </p:spPr>
      </p:pic>
      <p:sp>
        <p:nvSpPr>
          <p:cNvPr id="14" name="Srce 13"/>
          <p:cNvSpPr/>
          <p:nvPr/>
        </p:nvSpPr>
        <p:spPr>
          <a:xfrm flipH="1">
            <a:off x="2699792" y="5589240"/>
            <a:ext cx="395619" cy="43204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Calibri" pitchFamily="34" charset="0"/>
            </a:endParaRPr>
          </a:p>
        </p:txBody>
      </p:sp>
      <p:sp>
        <p:nvSpPr>
          <p:cNvPr id="15" name="Srce 14"/>
          <p:cNvSpPr/>
          <p:nvPr/>
        </p:nvSpPr>
        <p:spPr>
          <a:xfrm>
            <a:off x="7584868" y="5661248"/>
            <a:ext cx="504056" cy="28803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0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CITATI ZA VALENTINOVO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NAJLJEPŠI </a:t>
            </a:r>
            <a:r>
              <a:rPr lang="hr-HR" dirty="0" smtClean="0"/>
              <a:t>DAN ZA TEBE!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Rezervirano mjesto sadržaja 1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hr-HR" sz="1800" dirty="0" smtClean="0"/>
              <a:t>*Kad </a:t>
            </a:r>
            <a:r>
              <a:rPr lang="hr-HR" sz="1800" dirty="0"/>
              <a:t>se </a:t>
            </a:r>
            <a:r>
              <a:rPr lang="hr-HR" sz="1800" dirty="0" smtClean="0"/>
              <a:t>noć </a:t>
            </a:r>
            <a:r>
              <a:rPr lang="hr-HR" sz="1800" dirty="0"/>
              <a:t>spusti i prekrije prozor tvoj, po nebeskoj </a:t>
            </a:r>
            <a:r>
              <a:rPr lang="hr-HR" sz="1800" dirty="0" smtClean="0"/>
              <a:t>pomrčini </a:t>
            </a:r>
            <a:r>
              <a:rPr lang="hr-HR" sz="1800" dirty="0"/>
              <a:t>poljubac ti </a:t>
            </a:r>
            <a:r>
              <a:rPr lang="hr-HR" sz="1800" dirty="0" smtClean="0"/>
              <a:t>šaljem </a:t>
            </a:r>
            <a:r>
              <a:rPr lang="hr-HR" sz="1800" dirty="0"/>
              <a:t>svoj. </a:t>
            </a:r>
            <a:r>
              <a:rPr lang="hr-HR" sz="1800" dirty="0" err="1"/>
              <a:t>Nek</a:t>
            </a:r>
            <a:r>
              <a:rPr lang="hr-HR" sz="1800" dirty="0"/>
              <a:t> poljubac stigne tamo gdje ne mogu ja. Tiho ti </a:t>
            </a:r>
            <a:r>
              <a:rPr lang="hr-HR" sz="1800" dirty="0" smtClean="0"/>
              <a:t>sapne</a:t>
            </a:r>
            <a:r>
              <a:rPr lang="hr-HR" sz="1800" dirty="0"/>
              <a:t>: Mislim na tebe ja</a:t>
            </a:r>
            <a:r>
              <a:rPr lang="hr-HR" sz="1800" dirty="0" smtClean="0"/>
              <a:t>!</a:t>
            </a:r>
          </a:p>
          <a:p>
            <a:pPr marL="109728" indent="0">
              <a:buNone/>
            </a:pPr>
            <a:endParaRPr lang="hr-HR" sz="1800" dirty="0" smtClean="0"/>
          </a:p>
          <a:p>
            <a:pPr marL="109728" indent="0">
              <a:buNone/>
            </a:pPr>
            <a:r>
              <a:rPr lang="hr-HR" sz="1800" dirty="0" smtClean="0"/>
              <a:t>*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Kad nas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tisuće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kilometara razdvoje i kad najmanje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misliš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na mene, moje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oči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gledaju u daljinu i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trače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samo tebe.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 smtClean="0"/>
          </a:p>
          <a:p>
            <a:pPr marL="109728" indent="0">
              <a:buNone/>
            </a:pPr>
            <a:r>
              <a:rPr lang="hr-HR" sz="1800" dirty="0" smtClean="0"/>
              <a:t>*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Znaš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moram ti priznati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nešto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.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Neću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te voljeti </a:t>
            </a:r>
            <a:r>
              <a:rPr lang="hr-HR" sz="1800" dirty="0" err="1" smtClean="0">
                <a:solidFill>
                  <a:srgbClr val="2F2F2F"/>
                </a:solidFill>
                <a:latin typeface="Maven Pro"/>
              </a:rPr>
              <a:t>viječno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. Ma ne ljuti se, ni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život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nije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vječan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! Voljet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ć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u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te samo onaj dio 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vječnosti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koliko traje ovaj 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ž</a:t>
            </a:r>
            <a:r>
              <a:rPr lang="hr-HR" sz="1800" dirty="0" smtClean="0">
                <a:solidFill>
                  <a:srgbClr val="2F2F2F"/>
                </a:solidFill>
                <a:latin typeface="Maven Pro"/>
              </a:rPr>
              <a:t>ivot</a:t>
            </a:r>
            <a:r>
              <a:rPr lang="hr-HR" sz="1800" dirty="0">
                <a:solidFill>
                  <a:srgbClr val="2F2F2F"/>
                </a:solidFill>
                <a:latin typeface="Maven Pro"/>
              </a:rPr>
              <a:t>.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 smtClean="0"/>
          </a:p>
          <a:p>
            <a:pPr marL="109728" indent="0">
              <a:buNone/>
            </a:pPr>
            <a:endParaRPr lang="hr-HR" sz="1800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30201"/>
            <a:ext cx="4041775" cy="2970611"/>
          </a:xfrm>
        </p:spPr>
      </p:pic>
      <p:sp>
        <p:nvSpPr>
          <p:cNvPr id="9" name="Srce 8"/>
          <p:cNvSpPr/>
          <p:nvPr/>
        </p:nvSpPr>
        <p:spPr>
          <a:xfrm>
            <a:off x="4175956" y="5709253"/>
            <a:ext cx="216024" cy="14401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8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Century" pitchFamily="18" charset="0"/>
                <a:cs typeface="Arial" pitchFamily="34" charset="0"/>
              </a:rPr>
              <a:t>Č</a:t>
            </a:r>
            <a:r>
              <a:rPr lang="hr-HR" dirty="0" smtClean="0">
                <a:latin typeface="Century" pitchFamily="18" charset="0"/>
                <a:cs typeface="Arial" pitchFamily="34" charset="0"/>
              </a:rPr>
              <a:t>ESTITKE </a:t>
            </a:r>
            <a:r>
              <a:rPr lang="hr-HR" dirty="0" smtClean="0">
                <a:latin typeface="Century" pitchFamily="18" charset="0"/>
                <a:cs typeface="Arial" pitchFamily="34" charset="0"/>
              </a:rPr>
              <a:t>ZA VALENTINOVO</a:t>
            </a:r>
            <a:endParaRPr lang="hr-HR" dirty="0">
              <a:latin typeface="Century" pitchFamily="18" charset="0"/>
              <a:cs typeface="Arial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hlinkClick r:id="rId2"/>
              </a:rPr>
              <a:t>PJESMA</a:t>
            </a:r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/>
              <a:t>Najstariju čestitku za Valentinovo napisao je francuski vojvoda Karlo </a:t>
            </a:r>
            <a:r>
              <a:rPr lang="hr-HR" dirty="0" err="1"/>
              <a:t>Orleanski</a:t>
            </a:r>
            <a:r>
              <a:rPr lang="hr-HR" dirty="0"/>
              <a:t>. </a:t>
            </a:r>
            <a:r>
              <a:rPr lang="hr-HR" dirty="0" smtClean="0"/>
              <a:t>Namijenio </a:t>
            </a:r>
            <a:r>
              <a:rPr lang="hr-HR" dirty="0"/>
              <a:t>ju je svojoj supruzi dok je bio u zatočeništvu u Engleskoj. </a:t>
            </a:r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081721"/>
            <a:ext cx="4041775" cy="2667571"/>
          </a:xfrm>
        </p:spPr>
      </p:pic>
    </p:spTree>
    <p:extLst>
      <p:ext uri="{BB962C8B-B14F-4D97-AF65-F5344CB8AC3E}">
        <p14:creationId xmlns:p14="http://schemas.microsoft.com/office/powerpoint/2010/main" val="9166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Rezervirano mjesto sadržaja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9"/>
            <a:ext cx="3816424" cy="3919550"/>
          </a:xfrm>
        </p:spPr>
      </p:pic>
      <p:pic>
        <p:nvPicPr>
          <p:cNvPr id="12" name="Rezervirano mjesto sadržaja 1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44" y="1340768"/>
            <a:ext cx="3655161" cy="3888432"/>
          </a:xfrm>
        </p:spPr>
      </p:pic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GRAD LJUBAVI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800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137</Words>
  <Application>Microsoft Office PowerPoint</Application>
  <PresentationFormat>Prikaz na zaslonu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Gomilanje</vt:lpstr>
      <vt:lpstr>VALENTINOVO</vt:lpstr>
      <vt:lpstr>VALENTINOVO</vt:lpstr>
      <vt:lpstr>DAN ZALJUBLJENIH</vt:lpstr>
      <vt:lpstr>CITATI ZA VALENTINOVO</vt:lpstr>
      <vt:lpstr>ČESTITKE ZA VALENTINOVO</vt:lpstr>
      <vt:lpstr>GRAD LJUBAVI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Učenik</dc:creator>
  <cp:lastModifiedBy>Zbornica</cp:lastModifiedBy>
  <cp:revision>8</cp:revision>
  <dcterms:created xsi:type="dcterms:W3CDTF">2018-02-12T09:40:25Z</dcterms:created>
  <dcterms:modified xsi:type="dcterms:W3CDTF">2018-02-16T10:51:12Z</dcterms:modified>
</cp:coreProperties>
</file>