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7.11.2015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7.11.2015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7.11.2015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7.11.2015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7.11.2015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7.11.2015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7.11.2015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7.11.2015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7.11.2015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7.11.2015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7.11.2015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A071-2A74-455A-A49A-8BB21E4AC2F6}" type="datetimeFigureOut">
              <a:rPr lang="sr-Latn-CS" smtClean="0"/>
              <a:pPr/>
              <a:t>7.11.2015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Posjet učenika PŠ </a:t>
            </a:r>
            <a:r>
              <a:rPr lang="hr-HR" dirty="0" err="1" smtClean="0"/>
              <a:t>Pražnica</a:t>
            </a:r>
            <a:r>
              <a:rPr lang="hr-HR" dirty="0" smtClean="0"/>
              <a:t> i njihovih gostiju iz Slovenije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Područna škola u </a:t>
            </a:r>
            <a:r>
              <a:rPr lang="hr-HR" dirty="0" err="1" smtClean="0"/>
              <a:t>Nerežišćima</a:t>
            </a:r>
            <a:r>
              <a:rPr lang="hr-HR" dirty="0" smtClean="0"/>
              <a:t>  ugostila je učenike razredne nastave i  učiteljice PŠ </a:t>
            </a:r>
            <a:r>
              <a:rPr lang="hr-HR" dirty="0" err="1" smtClean="0"/>
              <a:t>Pražnica</a:t>
            </a:r>
            <a:r>
              <a:rPr lang="hr-HR" dirty="0" smtClean="0"/>
              <a:t> i njihove goste iz </a:t>
            </a:r>
            <a:r>
              <a:rPr lang="hr-HR" smtClean="0"/>
              <a:t>slovenske PŠ </a:t>
            </a:r>
            <a:r>
              <a:rPr lang="hr-HR" dirty="0" err="1" smtClean="0"/>
              <a:t>Sostro</a:t>
            </a:r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Pripreme su u tijeku…</a:t>
            </a:r>
            <a:endParaRPr lang="hr-HR" dirty="0"/>
          </a:p>
        </p:txBody>
      </p:sp>
      <p:pic>
        <p:nvPicPr>
          <p:cNvPr id="4" name="Rezervirano mjesto sadržaja 3" descr="slikemobitel 0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Blistaju pano i stol prepun jesenskih plodova</a:t>
            </a:r>
            <a:endParaRPr lang="hr-HR" dirty="0"/>
          </a:p>
        </p:txBody>
      </p:sp>
      <p:pic>
        <p:nvPicPr>
          <p:cNvPr id="9" name="Rezervirano mjesto sadržaja 8" descr="slikemobitel 03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pic>
        <p:nvPicPr>
          <p:cNvPr id="10" name="Rezervirano mjesto sadržaja 9" descr="slikemobitel 03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Postavljamo “slatki stolić” za naše drage goste</a:t>
            </a:r>
            <a:endParaRPr lang="hr-HR" dirty="0"/>
          </a:p>
        </p:txBody>
      </p:sp>
      <p:pic>
        <p:nvPicPr>
          <p:cNvPr id="7" name="Rezervirano mjesto sadržaja 6" descr="slikemobitel 0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Rezervirano mjesto sadržaja 7" descr="slikemobitel 0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Započinje predstavljanje</a:t>
            </a:r>
            <a:endParaRPr lang="hr-HR" dirty="0"/>
          </a:p>
        </p:txBody>
      </p:sp>
      <p:pic>
        <p:nvPicPr>
          <p:cNvPr id="5" name="Rezervirano mjesto sadržaja 4" descr="slikemobitel 0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Rezervirano mjesto sadržaja 5" descr="slikemobitel 0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9124" y="1714488"/>
            <a:ext cx="3935612" cy="442915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Najbolje se upoznati kroz igru i druženje…</a:t>
            </a:r>
            <a:endParaRPr lang="hr-HR" dirty="0"/>
          </a:p>
        </p:txBody>
      </p:sp>
      <p:pic>
        <p:nvPicPr>
          <p:cNvPr id="5" name="Rezervirano mjesto sadržaja 4" descr="slikemobitel 0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Rezervirano mjesto sadržaja 5" descr="slikemobitel 0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emobitel 0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Dragi gosti dođite nam i dogodine!!!</a:t>
            </a:r>
            <a:endParaRPr lang="hr-HR" sz="4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67</Words>
  <PresentationFormat>Prikaz na zaslonu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Office tema</vt:lpstr>
      <vt:lpstr>Posjet učenika PŠ Pražnica i njihovih gostiju iz Slovenije</vt:lpstr>
      <vt:lpstr>Pripreme su u tijeku…</vt:lpstr>
      <vt:lpstr>Blistaju pano i stol prepun jesenskih plodova</vt:lpstr>
      <vt:lpstr>Postavljamo “slatki stolić” za naše drage goste</vt:lpstr>
      <vt:lpstr>Započinje predstavljanje</vt:lpstr>
      <vt:lpstr>Najbolje se upoznati kroz igru i druženje…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Posjet Osnovne škole Pučišća i njihovih gostiju iz Slovenije</dc:title>
  <dc:creator>user</dc:creator>
  <cp:lastModifiedBy>MarinPerica</cp:lastModifiedBy>
  <cp:revision>13</cp:revision>
  <dcterms:created xsi:type="dcterms:W3CDTF">2007-07-10T21:13:22Z</dcterms:created>
  <dcterms:modified xsi:type="dcterms:W3CDTF">2015-11-07T17:01:22Z</dcterms:modified>
</cp:coreProperties>
</file>